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0" roundtripDataSignature="AMtx7mgUp3vD3OrxeVp7Xf06O8ouh0mF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55556F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rgbClr val="8B8B8D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620"/>
              <a:buNone/>
              <a:defRPr>
                <a:solidFill>
                  <a:srgbClr val="8B8B8D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8B8D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5pPr>
            <a:lvl6pPr lvl="5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6pPr>
            <a:lvl7pPr lvl="6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7pPr>
            <a:lvl8pPr lvl="7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8pPr>
            <a:lvl9pPr lvl="8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25" name="Google Shape;25;p8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b="0"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32" name="Google Shape;32;p9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49" name="Google Shape;49;p11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1320" lvl="0" marL="457200" algn="l">
              <a:spcBef>
                <a:spcPts val="640"/>
              </a:spcBef>
              <a:spcAft>
                <a:spcPts val="0"/>
              </a:spcAft>
              <a:buSzPts val="2720"/>
              <a:buChar char="•"/>
              <a:defRPr sz="3200"/>
            </a:lvl1pPr>
            <a:lvl2pPr indent="-379730" lvl="1" marL="9144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indent="-365760" lvl="2" marL="1371600" algn="l"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66" name="Google Shape;66;p14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6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lkXDEsOFu7Q&amp;feature=youtu.be" TargetMode="External"/><Relationship Id="rId4" Type="http://schemas.openxmlformats.org/officeDocument/2006/relationships/hyperlink" Target="https://www.youtube.com/watch?v=lkXDEsOFu7Q&amp;feature=youtu.be" TargetMode="External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ctrTitle"/>
          </p:nvPr>
        </p:nvSpPr>
        <p:spPr>
          <a:xfrm>
            <a:off x="547577" y="3054169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ca-ES"/>
              <a:t>LIBROBOT</a:t>
            </a:r>
            <a:endParaRPr/>
          </a:p>
        </p:txBody>
      </p:sp>
      <p:sp>
        <p:nvSpPr>
          <p:cNvPr id="91" name="Google Shape;91;p2"/>
          <p:cNvSpPr txBox="1"/>
          <p:nvPr>
            <p:ph idx="1" type="subTitle"/>
          </p:nvPr>
        </p:nvSpPr>
        <p:spPr>
          <a:xfrm>
            <a:off x="547577" y="4853519"/>
            <a:ext cx="351601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/>
              <a:t>Daniel García Castro</a:t>
            </a:r>
            <a:endParaRPr sz="14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/>
              <a:t>Maria Jordana Marín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/>
              <a:t>Rubén Ramos Segarra</a:t>
            </a:r>
            <a:endParaRPr sz="14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/>
              <a:t>Ferran Antón Serrano</a:t>
            </a:r>
            <a:endParaRPr sz="14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/>
              <a:t>Oscar Pocurull Rodr</a:t>
            </a:r>
            <a:r>
              <a:rPr lang="ca-ES" sz="1400"/>
              <a:t>íguez</a:t>
            </a:r>
            <a:endParaRPr sz="14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1302" y="6124050"/>
            <a:ext cx="3007964" cy="54086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3051671" y="3524007"/>
            <a:ext cx="2710409" cy="468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279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r>
              <a:t/>
            </a:r>
            <a:endParaRPr sz="1800">
              <a:solidFill>
                <a:srgbClr val="5555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3556741" y="4981394"/>
            <a:ext cx="4629122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r>
              <a:rPr lang="ca-ES" sz="1800">
                <a:solidFill>
                  <a:srgbClr val="55556F"/>
                </a:solidFill>
              </a:rPr>
              <a:t>Robot which interacts with a person in order to look up for a book in shelves giving a title by voice.</a:t>
            </a:r>
            <a:endParaRPr sz="1800">
              <a:solidFill>
                <a:srgbClr val="5555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04192" y="6124050"/>
            <a:ext cx="7504186" cy="733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ca-ES" sz="10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ROBÒTICA, LLENGUATGE I PLANIFICACIÓ – ENGINYERIA INFORMÀTICA - UAB</a:t>
            </a:r>
            <a:endParaRPr sz="10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75" y="547825"/>
            <a:ext cx="3629025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350" y="547825"/>
            <a:ext cx="3665828" cy="27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550695" y="78267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ca-ES"/>
              <a:t>1. Arquitectura hardware i </a:t>
            </a:r>
            <a:br>
              <a:rPr lang="ca-ES"/>
            </a:br>
            <a:r>
              <a:rPr lang="ca-ES"/>
              <a:t>software</a:t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3076437"/>
            <a:ext cx="4302098" cy="238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50" y="2946426"/>
            <a:ext cx="4074250" cy="26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100" y="472825"/>
            <a:ext cx="2011100" cy="15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550695" y="78267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ca-ES"/>
              <a:t>2. Algorísmica</a:t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2204" y="472823"/>
            <a:ext cx="1244595" cy="1244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805401" y="2184027"/>
            <a:ext cx="7974900" cy="4166700"/>
          </a:xfrm>
          <a:prstGeom prst="rect">
            <a:avLst/>
          </a:prstGeom>
          <a:noFill/>
          <a:ln cap="flat" cmpd="sng" w="9525">
            <a:solidFill>
              <a:srgbClr val="274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ca-ES" sz="3600">
                <a:solidFill>
                  <a:schemeClr val="dk1"/>
                </a:solidFill>
              </a:rPr>
              <a:t>Detecció de llibres + OCR</a:t>
            </a:r>
            <a:endParaRPr sz="36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chemeClr val="dk1"/>
                </a:solidFill>
              </a:rPr>
              <a:t>(VC + IA → Raspberry)</a:t>
            </a:r>
            <a:endParaRPr sz="36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ca-ES" sz="3600">
                <a:solidFill>
                  <a:schemeClr val="dk1"/>
                </a:solidFill>
              </a:rPr>
              <a:t>Reconeixement de veu</a:t>
            </a:r>
            <a:endParaRPr sz="36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chemeClr val="dk1"/>
                </a:solidFill>
              </a:rPr>
              <a:t>(IA → Raspberry)</a:t>
            </a:r>
            <a:endParaRPr sz="36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ca-ES" sz="3600">
                <a:solidFill>
                  <a:schemeClr val="dk1"/>
                </a:solidFill>
              </a:rPr>
              <a:t>Moviment cartesià (Arduino)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100" y="472825"/>
            <a:ext cx="2011100" cy="15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ca-ES"/>
              <a:t>FOTOS, VIDEO i Git</a:t>
            </a:r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457200" y="1341244"/>
            <a:ext cx="8141677" cy="3584821"/>
          </a:xfrm>
          <a:prstGeom prst="rect">
            <a:avLst/>
          </a:prstGeom>
          <a:noFill/>
          <a:ln cap="flat" cmpd="sng" w="9525">
            <a:solidFill>
              <a:srgbClr val="274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60"/>
              <a:buFont typeface="Arial"/>
              <a:buNone/>
            </a:pPr>
            <a:br>
              <a:rPr i="1" lang="ca-E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ca-E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483576" y="5101911"/>
            <a:ext cx="8203224" cy="762558"/>
          </a:xfrm>
          <a:prstGeom prst="rect">
            <a:avLst/>
          </a:prstGeom>
          <a:noFill/>
          <a:ln cap="flat" cmpd="sng" w="9525">
            <a:solidFill>
              <a:srgbClr val="274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475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None/>
            </a:pPr>
            <a:br>
              <a:rPr i="1" lang="ca-E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</a:br>
            <a:r>
              <a:rPr i="1" lang="ca-ES" sz="3600" u="sng">
                <a:solidFill>
                  <a:schemeClr val="hlink"/>
                </a:solidFill>
                <a:hlinkClick r:id="rId4"/>
              </a:rPr>
              <a:t>https://www.youtube.com/watch?v=lkXDEsOFu7Q&amp;feature=youtu.be</a:t>
            </a:r>
            <a:br>
              <a:rPr i="1" lang="ca-E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483576" y="6040315"/>
            <a:ext cx="8203223" cy="388200"/>
          </a:xfrm>
          <a:prstGeom prst="rect">
            <a:avLst/>
          </a:prstGeom>
          <a:noFill/>
          <a:ln cap="flat" cmpd="sng" w="9525">
            <a:solidFill>
              <a:srgbClr val="274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r>
              <a:rPr i="1" lang="ca-E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https://github.com/RubenRS040398/librobot</a:t>
            </a:r>
            <a:endParaRPr i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575" y="1268675"/>
            <a:ext cx="4876498" cy="365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/>
          <p:nvPr/>
        </p:nvSpPr>
        <p:spPr>
          <a:xfrm>
            <a:off x="5538200" y="1524000"/>
            <a:ext cx="2727000" cy="831300"/>
          </a:xfrm>
          <a:prstGeom prst="rect">
            <a:avLst/>
          </a:prstGeom>
          <a:noFill/>
          <a:ln cap="flat" cmpd="sng" w="9525">
            <a:solidFill>
              <a:srgbClr val="274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-No tenim cap model 3D perquè no hem hagut d’imprimir res ni modelar res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2017-02-15T08:09:33Z</dcterms:created>
  <dc:creator>Fernando Vilariño</dc:creator>
</cp:coreProperties>
</file>